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180999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4028871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216" y="897271"/>
            <a:ext cx="8218240" cy="675918"/>
          </a:xfrm>
        </p:spPr>
        <p:txBody>
          <a:bodyPr/>
          <a:lstStyle/>
          <a:p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60648"/>
          </a:xfrm>
        </p:spPr>
        <p:txBody>
          <a:bodyPr/>
          <a:lstStyle/>
          <a:p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708920"/>
            <a:ext cx="8229600" cy="3600400"/>
          </a:xfrm>
        </p:spPr>
        <p:txBody>
          <a:bodyPr/>
          <a:lstStyle/>
          <a:p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216" y="897271"/>
            <a:ext cx="8218240" cy="675918"/>
          </a:xfrm>
        </p:spPr>
        <p:txBody>
          <a:bodyPr/>
          <a:lstStyle/>
          <a:p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60648"/>
          </a:xfrm>
        </p:spPr>
        <p:txBody>
          <a:bodyPr/>
          <a:lstStyle/>
          <a:p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708920"/>
            <a:ext cx="8229600" cy="3600400"/>
          </a:xfrm>
        </p:spPr>
        <p:txBody>
          <a:bodyPr/>
          <a:lstStyle/>
          <a:p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216" y="897271"/>
            <a:ext cx="8218240" cy="675918"/>
          </a:xfrm>
        </p:spPr>
        <p:txBody>
          <a:bodyPr/>
          <a:lstStyle/>
          <a:p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60648"/>
          </a:xfrm>
        </p:spPr>
        <p:txBody>
          <a:bodyPr/>
          <a:lstStyle/>
          <a:p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708920"/>
            <a:ext cx="8229600" cy="3600400"/>
          </a:xfrm>
        </p:spPr>
        <p:txBody>
          <a:bodyPr/>
          <a:lstStyle/>
          <a:p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10</Words>
  <Application>Microsoft Office PowerPoint</Application>
  <PresentationFormat>นำเสนอทางหน้าจอ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맑은 고딕</vt:lpstr>
      <vt:lpstr>Arial</vt:lpstr>
      <vt:lpstr>Calibri</vt:lpstr>
      <vt:lpstr>Cordia New</vt:lpstr>
      <vt:lpstr>Office Theme</vt:lpstr>
      <vt:lpstr>Custom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นิรุตต์ บุญคง</cp:lastModifiedBy>
  <cp:revision>45</cp:revision>
  <dcterms:created xsi:type="dcterms:W3CDTF">2014-04-01T16:35:38Z</dcterms:created>
  <dcterms:modified xsi:type="dcterms:W3CDTF">2019-10-31T03:29:31Z</dcterms:modified>
</cp:coreProperties>
</file>