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1" r:id="rId4"/>
    <p:sldId id="264" r:id="rId5"/>
    <p:sldId id="265" r:id="rId6"/>
    <p:sldId id="266" r:id="rId7"/>
    <p:sldId id="267" r:id="rId8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0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033" y="4051399"/>
            <a:ext cx="42119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88032" y="3075806"/>
            <a:ext cx="42119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899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954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9961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1453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2793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10</Words>
  <Application>Microsoft Office PowerPoint</Application>
  <PresentationFormat>นำเสนอทางหน้าจอ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Calibri</vt:lpstr>
      <vt:lpstr>Cordia New</vt:lpstr>
      <vt:lpstr>Office Theme</vt:lpstr>
      <vt:lpstr>Custom Design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นิรุตต์ บุญคง</cp:lastModifiedBy>
  <cp:revision>27</cp:revision>
  <dcterms:created xsi:type="dcterms:W3CDTF">2014-04-01T16:27:38Z</dcterms:created>
  <dcterms:modified xsi:type="dcterms:W3CDTF">2017-07-29T06:55:38Z</dcterms:modified>
</cp:coreProperties>
</file>